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89" r:id="rId21"/>
    <p:sldId id="273" r:id="rId22"/>
    <p:sldId id="291" r:id="rId23"/>
    <p:sldId id="274" r:id="rId24"/>
    <p:sldId id="279" r:id="rId25"/>
    <p:sldId id="275" r:id="rId26"/>
    <p:sldId id="276" r:id="rId27"/>
    <p:sldId id="281" r:id="rId28"/>
    <p:sldId id="282" r:id="rId29"/>
    <p:sldId id="283" r:id="rId30"/>
    <p:sldId id="284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A2A7-D5EE-45F0-8E27-CCC4416EAAC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69B8-DE77-4FBC-87BF-7AD2B8633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69B8-DE77-4FBC-87BF-7AD2B86338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47650" y="790575"/>
            <a:ext cx="7035800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1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6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0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8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A17E-31B8-4741-B60B-18C520FAF735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4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5" name="TextBox 4"/>
          <p:cNvSpPr txBox="1"/>
          <p:nvPr/>
        </p:nvSpPr>
        <p:spPr>
          <a:xfrm>
            <a:off x="2005180" y="179357"/>
            <a:ext cx="7563182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                        по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66851" y="2948065"/>
            <a:ext cx="9258299" cy="1395336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713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Представление сообщений в Личном кабинете</a:t>
            </a:r>
            <a:endParaRPr lang="ru-RU" sz="4713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75325" y="4898571"/>
            <a:ext cx="129267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39" y="3165231"/>
            <a:ext cx="5536279" cy="36919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1918" y="185884"/>
            <a:ext cx="71577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8" y="2055057"/>
            <a:ext cx="6387424" cy="43686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50" y="970574"/>
            <a:ext cx="7458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Откроются поля формы для заполнения сведений об участниках. 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Соединительная линия уступом 9"/>
          <p:cNvCxnSpPr>
            <a:stCxn id="6" idx="1"/>
            <a:endCxn id="11" idx="3"/>
          </p:cNvCxnSpPr>
          <p:nvPr/>
        </p:nvCxnSpPr>
        <p:spPr>
          <a:xfrm rot="10800000" flipV="1">
            <a:off x="5424854" y="2401735"/>
            <a:ext cx="1430928" cy="3858143"/>
          </a:xfrm>
          <a:prstGeom prst="bentConnector3">
            <a:avLst>
              <a:gd name="adj1" fmla="val 3033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33546" y="6163408"/>
            <a:ext cx="791308" cy="19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782" y="1801571"/>
            <a:ext cx="5336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и сохраните сведения об операции, нажав клавишу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нижней части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блока.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358235"/>
            <a:ext cx="7884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4" name="Рисунок 9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9" y="2200064"/>
            <a:ext cx="6742112" cy="24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988" y="1151999"/>
            <a:ext cx="62630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сохраняются, блок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об участниках операции (сделки)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307" y="4611231"/>
            <a:ext cx="6078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Сохраненные сведения об участнике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добавления еще одной записи в блоке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об участниках операции (сделки)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32" y="1600200"/>
            <a:ext cx="5233929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50458"/>
            <a:ext cx="8049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Документы, являющиеся основанием совершения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098" name="Рисунок 9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8" y="2226131"/>
            <a:ext cx="5880750" cy="22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828" y="1239438"/>
            <a:ext cx="917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добавьте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документах, являющихся основанием совершения операции. Для этого выберите команду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блоке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7658" y="2806865"/>
            <a:ext cx="4946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Откроются поля формы для заполнения сведений о документах: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Рисунок 9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2" y="4574945"/>
            <a:ext cx="5280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049" y="4917535"/>
            <a:ext cx="4691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поля и сохраните сведения о документе, нажав клавишу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нижней части блока.</a:t>
            </a:r>
          </a:p>
        </p:txBody>
      </p:sp>
      <p:cxnSp>
        <p:nvCxnSpPr>
          <p:cNvPr id="10" name="Соединительная линия уступом 9"/>
          <p:cNvCxnSpPr>
            <a:stCxn id="7" idx="2"/>
            <a:endCxn id="13" idx="1"/>
          </p:cNvCxnSpPr>
          <p:nvPr/>
        </p:nvCxnSpPr>
        <p:spPr>
          <a:xfrm rot="16200000" flipH="1">
            <a:off x="5562370" y="2960458"/>
            <a:ext cx="380290" cy="63257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915400" y="6219825"/>
            <a:ext cx="673100" cy="18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7919" y="112013"/>
            <a:ext cx="92181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Документы, являющиеся основанием совершения операции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772" y="1327019"/>
            <a:ext cx="983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5123" name="Рисунок 9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73" y="2046975"/>
            <a:ext cx="7086648" cy="2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772" y="4857453"/>
            <a:ext cx="1150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Сохраненные сведения о документе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добавления еще одной записи в блоке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44" y="1801363"/>
            <a:ext cx="9671679" cy="215496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435" y="895941"/>
            <a:ext cx="1057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77126" y="2905547"/>
            <a:ext cx="1179095" cy="373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254" y="4048026"/>
            <a:ext cx="11544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сохранения сообщения на локальный диск нажмите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 rot="10800000" flipV="1">
            <a:off x="4656222" y="2138461"/>
            <a:ext cx="2346159" cy="953981"/>
          </a:xfrm>
          <a:prstGeom prst="bentConnector3">
            <a:avLst>
              <a:gd name="adj1" fmla="val 2282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990347" y="1726939"/>
            <a:ext cx="12033" cy="414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50013" y="2905547"/>
            <a:ext cx="1183612" cy="373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7" idx="1"/>
          </p:cNvCxnSpPr>
          <p:nvPr/>
        </p:nvCxnSpPr>
        <p:spPr>
          <a:xfrm rot="10800000">
            <a:off x="1150013" y="3092443"/>
            <a:ext cx="9679912" cy="2130002"/>
          </a:xfrm>
          <a:prstGeom prst="bentConnector3">
            <a:avLst>
              <a:gd name="adj1" fmla="val 10816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835" y="100917"/>
            <a:ext cx="10256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об операциях внутреннего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5" y="1778676"/>
            <a:ext cx="2810267" cy="1143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9553" y="1778676"/>
            <a:ext cx="773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об операциях внутреннего контроля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после чего открывается форма, доступная к заполнению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заполните форму аналогично сообщениям об операциях обязательного контроля, описанным ранее. </a:t>
            </a: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обратите внимание, что в операциях внутреннего контроля код вида операции должен быть только 6001.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5" y="3610324"/>
            <a:ext cx="849748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9" y="1125195"/>
            <a:ext cx="3911114" cy="35037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4114" y="272357"/>
            <a:ext cx="8673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приостановке операций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7" y="1787448"/>
            <a:ext cx="6040626" cy="2034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9264" y="4628952"/>
            <a:ext cx="1047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о приостановке операции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после чего открывается форма, доступная 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заполнению.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заполните форму аналогично сообщениям об операциях обязательного контроля, описанным ранее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6397" y="100917"/>
            <a:ext cx="780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принятых мерах по замораживанию (блокированию)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74" y="1424356"/>
            <a:ext cx="3528190" cy="14912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5092" y="16890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о принятых мерах по замораживанию (блокированию)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после чего открывается форма, доступная к заполнению.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2" y="2991473"/>
            <a:ext cx="4729926" cy="38665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84531" y="33431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поля открытой формы. После этого добавьте в сообщение сведения о принятых мерах. Для этого в нижней части формы выберите команду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62" y="4620452"/>
            <a:ext cx="6065304" cy="16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5529" y="272357"/>
            <a:ext cx="4225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 мерах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6" y="1776423"/>
            <a:ext cx="5059485" cy="49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608" y="1024270"/>
            <a:ext cx="568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нажатия кнопки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откроются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формы для заполнения сведений о принятых мерах: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18191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нижней части блока.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4" y="6429375"/>
            <a:ext cx="608867" cy="182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49630" y="43989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мерах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218" y="5349024"/>
            <a:ext cx="5949412" cy="800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133" y="2808153"/>
            <a:ext cx="5639333" cy="10885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66031" y="3525716"/>
            <a:ext cx="70338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5" idx="1"/>
          </p:cNvCxnSpPr>
          <p:nvPr/>
        </p:nvCxnSpPr>
        <p:spPr>
          <a:xfrm>
            <a:off x="7526215" y="2672862"/>
            <a:ext cx="2039816" cy="96715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9" idx="0"/>
            <a:endCxn id="15" idx="1"/>
          </p:cNvCxnSpPr>
          <p:nvPr/>
        </p:nvCxnSpPr>
        <p:spPr>
          <a:xfrm rot="5400000" flipH="1" flipV="1">
            <a:off x="5469365" y="2332710"/>
            <a:ext cx="2789359" cy="540397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526215" y="2391508"/>
            <a:ext cx="0" cy="281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59" y="1764943"/>
            <a:ext cx="9362992" cy="20276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435" y="895941"/>
            <a:ext cx="1057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5" y="3309110"/>
            <a:ext cx="1352550" cy="373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254" y="4048026"/>
            <a:ext cx="11544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сохранения сообщения на локальный диск нажмите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 rot="10800000" flipV="1">
            <a:off x="5210176" y="2138460"/>
            <a:ext cx="1792209" cy="1357546"/>
          </a:xfrm>
          <a:prstGeom prst="bentConnector3">
            <a:avLst>
              <a:gd name="adj1" fmla="val -4725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990347" y="1726939"/>
            <a:ext cx="12033" cy="414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50013" y="3309110"/>
            <a:ext cx="1355062" cy="373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оединительная линия уступом 11"/>
          <p:cNvCxnSpPr>
            <a:endCxn id="9" idx="0"/>
          </p:cNvCxnSpPr>
          <p:nvPr/>
        </p:nvCxnSpPr>
        <p:spPr>
          <a:xfrm rot="10800000">
            <a:off x="1827544" y="3309110"/>
            <a:ext cx="8916656" cy="2215390"/>
          </a:xfrm>
          <a:prstGeom prst="bentConnector4">
            <a:avLst>
              <a:gd name="adj1" fmla="val -14474"/>
              <a:gd name="adj2" fmla="val 11031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0744200" y="5183139"/>
            <a:ext cx="0" cy="341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81" y="853323"/>
            <a:ext cx="3878238" cy="5881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" y="388863"/>
            <a:ext cx="6973979" cy="4112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1044" y="34920"/>
            <a:ext cx="9008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чего начать (меню Личного кабинета)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83" y="5042119"/>
            <a:ext cx="7270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При входе в Личный кабинет, первым делом изучите меню Личного кабинета, которое находится с левой стороны, через него включаются все панели, с которыми вам предстоит работать.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43081" y="1222131"/>
            <a:ext cx="1760342" cy="5635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8535"/>
            <a:ext cx="108971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6" y="1430930"/>
            <a:ext cx="5794103" cy="5409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0275" y="1997527"/>
            <a:ext cx="6181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Сведения о правилах представлений сообщений о результатах проверки по Перечню указаны в Информационном письме Росфинмониторинга № 52 от 13.05.2016 г.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Данное письмо вы можете найти в справочно-правовых системах или на сайте Росфинмониторинга, которое размещено во вкладке «Пресс-служба» – «Новости» </a:t>
            </a:r>
            <a:r>
              <a:rPr lang="ru-RU" sz="2400" dirty="0"/>
              <a:t>–</a:t>
            </a:r>
            <a:r>
              <a:rPr lang="ru-RU" sz="2400" dirty="0" smtClean="0"/>
              <a:t> «Информационные сообщения».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81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27" y="3103829"/>
            <a:ext cx="6764821" cy="375417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881"/>
            <a:ext cx="109991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36363"/>
            <a:ext cx="4920156" cy="4185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69320"/>
            <a:ext cx="2772162" cy="1086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7179" y="1736631"/>
            <a:ext cx="6672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о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результатах проверки по Перечню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чего открывается форма, доступная к заполнению.</a:t>
            </a:r>
          </a:p>
        </p:txBody>
      </p:sp>
    </p:spTree>
    <p:extLst>
      <p:ext uri="{BB962C8B-B14F-4D97-AF65-F5344CB8AC3E}">
        <p14:creationId xmlns:p14="http://schemas.microsoft.com/office/powerpoint/2010/main" val="9025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3093" y="100917"/>
            <a:ext cx="10949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6997" y="1996931"/>
            <a:ext cx="6012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поля открытой формы. После этого добавьте в сообщение сведения о принятых мерах. Для этого в нижней части формы выберите команду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54" y="4477859"/>
            <a:ext cx="6920146" cy="105291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369977" y="5299485"/>
            <a:ext cx="723900" cy="197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" y="1783014"/>
            <a:ext cx="4488208" cy="44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00917"/>
            <a:ext cx="10897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6" y="3903475"/>
            <a:ext cx="6092906" cy="2452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386" y="1808797"/>
            <a:ext cx="6092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нажатия кнопки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откроются поля формы для заполнения сведений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клиентах, в отношении которых должны были быть приняты меры по замораживанию (блокированию) принадлежащих им денежных средств или иного имущества: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666" y="2094933"/>
            <a:ext cx="5639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нижней части блока.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667" y="3688841"/>
            <a:ext cx="5639333" cy="1088557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>
            <a:stCxn id="15" idx="0"/>
            <a:endCxn id="13" idx="1"/>
          </p:cNvCxnSpPr>
          <p:nvPr/>
        </p:nvCxnSpPr>
        <p:spPr>
          <a:xfrm rot="5400000" flipH="1" flipV="1">
            <a:off x="7096214" y="2398924"/>
            <a:ext cx="1430039" cy="567836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650416" y="4408786"/>
            <a:ext cx="70338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00576" y="5953125"/>
            <a:ext cx="742950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3" idx="0"/>
          </p:cNvCxnSpPr>
          <p:nvPr/>
        </p:nvCxnSpPr>
        <p:spPr>
          <a:xfrm>
            <a:off x="9719873" y="3286125"/>
            <a:ext cx="1282235" cy="112266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719873" y="2752725"/>
            <a:ext cx="0" cy="552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670216" y="5416332"/>
            <a:ext cx="5404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Данные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сохраняются, блок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сворачивается» и в нем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появиться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1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59" y="1764943"/>
            <a:ext cx="9362992" cy="20276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435" y="895941"/>
            <a:ext cx="1057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5" y="3309110"/>
            <a:ext cx="1352550" cy="373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254" y="4048026"/>
            <a:ext cx="11544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сохранения сообщения на локальный диск нажмите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 rot="10800000" flipV="1">
            <a:off x="5210176" y="2138460"/>
            <a:ext cx="1792209" cy="1357546"/>
          </a:xfrm>
          <a:prstGeom prst="bentConnector3">
            <a:avLst>
              <a:gd name="adj1" fmla="val -4725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990347" y="1726939"/>
            <a:ext cx="12033" cy="414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50013" y="3309110"/>
            <a:ext cx="1355062" cy="373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оединительная линия уступом 11"/>
          <p:cNvCxnSpPr>
            <a:endCxn id="9" idx="0"/>
          </p:cNvCxnSpPr>
          <p:nvPr/>
        </p:nvCxnSpPr>
        <p:spPr>
          <a:xfrm rot="10800000">
            <a:off x="1827544" y="3309110"/>
            <a:ext cx="8916656" cy="2215390"/>
          </a:xfrm>
          <a:prstGeom prst="bentConnector4">
            <a:avLst>
              <a:gd name="adj1" fmla="val -14474"/>
              <a:gd name="adj2" fmla="val 11031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0744200" y="5183139"/>
            <a:ext cx="0" cy="341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426" y="100917"/>
            <a:ext cx="102597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для представления запроса на удаление направленной ранее информации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50148"/>
            <a:ext cx="4843923" cy="42078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8957" y="1670132"/>
            <a:ext cx="5819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для представления запроса на удаление направленной ранее информации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чего открывается форма, доступная к заполнению.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58" y="1424356"/>
            <a:ext cx="3010267" cy="11691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48566" y="29670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поля формы.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Проверьте сообщение на наличие ошибок. Для этого нажмите кнопку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 части формы: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48566" y="54047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Если проверка прошла успешно, не забудьте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сообщение.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566" y="3984064"/>
            <a:ext cx="6030167" cy="12670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43775" y="4933950"/>
            <a:ext cx="885825" cy="274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5" idx="3"/>
          </p:cNvCxnSpPr>
          <p:nvPr/>
        </p:nvCxnSpPr>
        <p:spPr>
          <a:xfrm rot="16200000" flipH="1">
            <a:off x="7537742" y="4379366"/>
            <a:ext cx="1240840" cy="142875"/>
          </a:xfrm>
          <a:prstGeom prst="bentConnector4">
            <a:avLst>
              <a:gd name="adj1" fmla="val 44469"/>
              <a:gd name="adj2" fmla="val 26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2" idx="2"/>
            <a:endCxn id="21" idx="2"/>
          </p:cNvCxnSpPr>
          <p:nvPr/>
        </p:nvCxnSpPr>
        <p:spPr>
          <a:xfrm rot="5400000" flipH="1">
            <a:off x="6581394" y="4689900"/>
            <a:ext cx="1396574" cy="2433770"/>
          </a:xfrm>
          <a:prstGeom prst="bentConnector5">
            <a:avLst>
              <a:gd name="adj1" fmla="val -16369"/>
              <a:gd name="adj2" fmla="val 134631"/>
              <a:gd name="adj3" fmla="val 9297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638933" y="4924851"/>
            <a:ext cx="847725" cy="283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3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95" y="1534245"/>
            <a:ext cx="2572109" cy="50775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3000" y="4000500"/>
            <a:ext cx="1743075" cy="266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9524" y="1534245"/>
            <a:ext cx="785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отправки сформированных ранее сообщений необходимо подготовить и отправить электронный документ.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перейдите в меню «РФМ. Личный кабинет» и выберите пункт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Отправить сообщение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подсписка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Отправка сообщений.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8586" y="3202698"/>
            <a:ext cx="477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Откроется закладка отправки документа.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8" y="3572952"/>
            <a:ext cx="3419476" cy="1609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9192" y="5435283"/>
            <a:ext cx="8349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Нажмите кнопку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открывшемся окне выберите файлы для отправки и нажмите кнопку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После окончания загрузки в списке отобразятся выбранные файлы.</a:t>
            </a:r>
          </a:p>
        </p:txBody>
      </p:sp>
    </p:spTree>
    <p:extLst>
      <p:ext uri="{BB962C8B-B14F-4D97-AF65-F5344CB8AC3E}">
        <p14:creationId xmlns:p14="http://schemas.microsoft.com/office/powerpoint/2010/main" val="32678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1145" y="318627"/>
            <a:ext cx="8091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 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8" y="2882511"/>
            <a:ext cx="11285928" cy="3062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1649" y="1270896"/>
            <a:ext cx="10078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при загрузке в файле была обнаружена ошибка, более подробную информацию о ней можно посмотреть,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выделив соответствующую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строку в списке файлов и нажав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Посмотреть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0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55" y="1945714"/>
            <a:ext cx="4119346" cy="37825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5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22232" y="2616174"/>
            <a:ext cx="1073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Нажмите кнопку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документ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странице отобразится список сертификатов подписи.</a:t>
            </a: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6" y="3928229"/>
            <a:ext cx="7966566" cy="18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9427" y="6429216"/>
            <a:ext cx="2743200" cy="365125"/>
          </a:xfrm>
        </p:spPr>
        <p:txBody>
          <a:bodyPr/>
          <a:lstStyle/>
          <a:p>
            <a:fld id="{993F3715-0759-4FEA-B411-82674060067C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146277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15" y="1820490"/>
            <a:ext cx="9407525" cy="35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3234" y="1014161"/>
            <a:ext cx="966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левой кнопки мыши выберите сертификат, с помощью которого будет подписан документ, и нажмите кнопку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Подписать и отправить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3234" y="5775910"/>
            <a:ext cx="1021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необходимости подтвердите разрешение сайту на создание подписи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52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9" y="0"/>
            <a:ext cx="12214189" cy="68399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0821" y="34920"/>
            <a:ext cx="8028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чего начать (работа с профилем)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6" name="Picture 2" descr="Профиль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1" y="3880141"/>
            <a:ext cx="27908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04207" y="2970914"/>
            <a:ext cx="7412785" cy="38690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(лица) позволяет заполнить и сохранить на сайте Росфинмониторинга данные организации (лица) для их последующей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автоматическое включение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соответствующие поля сообщений по формам, предусмотренными Приказом Росфинмониторинга от 22.04.2015 № 110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заполнения данных профиля организации (лица) перейдите в меню «РФМ. Личный кабинет» и выберите подпункт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Учетные сведения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Откроется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организации (лица). Необходимо заполнить все доступные для изменения поля.  </a:t>
            </a:r>
          </a:p>
          <a:p>
            <a:pPr indent="540385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3723" y="5037993"/>
            <a:ext cx="1512277" cy="40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6" y="1461947"/>
            <a:ext cx="4061126" cy="33582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3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645" y="1727407"/>
            <a:ext cx="6275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на странице отобразится уведомление об успешной отправке сообщения.</a:t>
            </a: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5" y="3274809"/>
            <a:ext cx="7333675" cy="14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137" y="4928108"/>
            <a:ext cx="918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успешной отправке документа становится доступной возможность печати сформированного сообщения, для этого необходимо нажать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Скачать.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4185" y="4156715"/>
            <a:ext cx="378070" cy="221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>
            <a:endCxn id="7" idx="3"/>
          </p:cNvCxnSpPr>
          <p:nvPr/>
        </p:nvCxnSpPr>
        <p:spPr>
          <a:xfrm flipV="1">
            <a:off x="3700593" y="4267642"/>
            <a:ext cx="3781662" cy="2077621"/>
          </a:xfrm>
          <a:prstGeom prst="bentConnector3">
            <a:avLst>
              <a:gd name="adj1" fmla="val 11371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11426" y="6096715"/>
            <a:ext cx="0" cy="259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712" y="3987141"/>
            <a:ext cx="7822581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929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4" y="1835067"/>
            <a:ext cx="1833961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78855" y="206821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" y="18393"/>
            <a:ext cx="4975336" cy="58983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3985" y="34920"/>
            <a:ext cx="5442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создать сообщение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962" y="1594826"/>
            <a:ext cx="6446197" cy="482965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626338" y="2687948"/>
            <a:ext cx="1019907" cy="248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50220" y="3075990"/>
            <a:ext cx="1134208" cy="237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endCxn id="13" idx="2"/>
          </p:cNvCxnSpPr>
          <p:nvPr/>
        </p:nvCxnSpPr>
        <p:spPr>
          <a:xfrm flipV="1">
            <a:off x="4977635" y="2812078"/>
            <a:ext cx="648703" cy="1356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4"/>
            <a:endCxn id="15" idx="0"/>
          </p:cNvCxnSpPr>
          <p:nvPr/>
        </p:nvCxnSpPr>
        <p:spPr>
          <a:xfrm>
            <a:off x="6136292" y="2936208"/>
            <a:ext cx="181032" cy="139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35201" y="1940266"/>
            <a:ext cx="4859575" cy="3564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15" idx="6"/>
          </p:cNvCxnSpPr>
          <p:nvPr/>
        </p:nvCxnSpPr>
        <p:spPr>
          <a:xfrm>
            <a:off x="6884428" y="3194686"/>
            <a:ext cx="279652" cy="351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25673" y="4084390"/>
            <a:ext cx="5072957" cy="2629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Если </a:t>
            </a:r>
            <a:r>
              <a:rPr lang="ru-RU" dirty="0">
                <a:solidFill>
                  <a:schemeClr val="tx1"/>
                </a:solidFill>
              </a:rPr>
              <a:t>Вы хотите представить в Росфинмониторинг сообщение, то при входе в Личный кабинет зайдите в раздел «Отправка сообщений» и нажмите «Подготовить сообщение».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На </a:t>
            </a:r>
            <a:r>
              <a:rPr lang="ru-RU" dirty="0">
                <a:solidFill>
                  <a:schemeClr val="tx1"/>
                </a:solidFill>
              </a:rPr>
              <a:t>панели справа появится форма со списком всех доступных сообщений согласно виду деятельности владельца Личного кабинета. </a:t>
            </a:r>
          </a:p>
        </p:txBody>
      </p:sp>
    </p:spTree>
    <p:extLst>
      <p:ext uri="{BB962C8B-B14F-4D97-AF65-F5344CB8AC3E}">
        <p14:creationId xmlns:p14="http://schemas.microsoft.com/office/powerpoint/2010/main" val="2825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2507" y="34920"/>
            <a:ext cx="4085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Виды сообщений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279" y="916400"/>
            <a:ext cx="682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Рассмотрим каждое из сообщений подробнее.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15" y="1556509"/>
            <a:ext cx="7000760" cy="5055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78868" y="1551660"/>
            <a:ext cx="7025054" cy="5066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21" y="1847273"/>
            <a:ext cx="431542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02" y="4104608"/>
            <a:ext cx="6611273" cy="20005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0331" y="100917"/>
            <a:ext cx="90832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об операциях обязательного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5" y="1595796"/>
            <a:ext cx="2791215" cy="1076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90901" y="1595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об операциях обязательного контроля,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после чего открывается форма, доступная к заполнению.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15" y="2843711"/>
            <a:ext cx="4815148" cy="38854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59196" y="2927957"/>
            <a:ext cx="6601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Заполните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открытой формы. После этого добавьте в сообщение сведения об операции. Для этого в нижней части формы выберите команду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Добавить.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365218" y="4575281"/>
            <a:ext cx="641839" cy="211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0495" y="-127752"/>
            <a:ext cx="79930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об операциях обязательного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3" y="1193735"/>
            <a:ext cx="5975704" cy="4978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4459" y="1451116"/>
            <a:ext cx="565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 появившемся окне, после нажатия кнопки «Добавить» заполните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нижней части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59" y="2771564"/>
            <a:ext cx="5553507" cy="12574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82119" y="3622482"/>
            <a:ext cx="1109327" cy="325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84459" y="4286502"/>
            <a:ext cx="5553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об операции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459" y="5586433"/>
            <a:ext cx="5553507" cy="559240"/>
          </a:xfrm>
          <a:prstGeom prst="rect">
            <a:avLst/>
          </a:prstGeom>
        </p:spPr>
      </p:pic>
      <p:cxnSp>
        <p:nvCxnSpPr>
          <p:cNvPr id="17" name="Соединительная линия уступом 16"/>
          <p:cNvCxnSpPr>
            <a:endCxn id="11" idx="0"/>
          </p:cNvCxnSpPr>
          <p:nvPr/>
        </p:nvCxnSpPr>
        <p:spPr>
          <a:xfrm rot="16200000" flipH="1">
            <a:off x="9202102" y="2687800"/>
            <a:ext cx="1314699" cy="55466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>
            <a:off x="9161212" y="4888523"/>
            <a:ext cx="1" cy="697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675" y="272357"/>
            <a:ext cx="7975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операциях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258" y="1351283"/>
            <a:ext cx="88216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Сохраненные сведения об операции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добавления еще одной записи в блоке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об операции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Добавить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56" y="2835971"/>
            <a:ext cx="8398517" cy="1044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75" y="5470120"/>
            <a:ext cx="8332667" cy="10361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81554" y="3358663"/>
            <a:ext cx="633046" cy="254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4600" y="3358663"/>
            <a:ext cx="606669" cy="254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2206" y="6216162"/>
            <a:ext cx="896815" cy="290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5058" y="50458"/>
            <a:ext cx="69818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387" y="1424356"/>
            <a:ext cx="9229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После того, как Вы добавили сведения об операциях, добавьте </a:t>
            </a:r>
            <a:r>
              <a:rPr lang="ru-RU" sz="2400" dirty="0"/>
              <a:t>сведения об участниках операции. Для этого выберите команду </a:t>
            </a:r>
            <a:r>
              <a:rPr lang="ru-RU" sz="2400" b="1" i="1" dirty="0"/>
              <a:t>Добавить</a:t>
            </a:r>
            <a:r>
              <a:rPr lang="ru-RU" sz="2400" dirty="0"/>
              <a:t> в блоке </a:t>
            </a:r>
            <a:r>
              <a:rPr lang="ru-RU" sz="2400" b="1" i="1" dirty="0"/>
              <a:t>Сведения об участниках операции (сделки)</a:t>
            </a:r>
            <a:r>
              <a:rPr lang="ru-RU" sz="2400" dirty="0"/>
              <a:t>: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Рисунок 9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86" y="3125815"/>
            <a:ext cx="8906421" cy="27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1395</Words>
  <Application>Microsoft Office PowerPoint</Application>
  <PresentationFormat>Широкоэкранный</PresentationFormat>
  <Paragraphs>192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Gungsuh</vt:lpstr>
      <vt:lpstr>Arial</vt:lpstr>
      <vt:lpstr>Calibri</vt:lpstr>
      <vt:lpstr>Calibri Light</vt:lpstr>
      <vt:lpstr>Times New Roman</vt:lpstr>
      <vt:lpstr>Тема Office</vt:lpstr>
      <vt:lpstr>Представление сообщений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сообщений в Личном кабинете</dc:title>
  <dc:creator>Иванчишин Игорь Тарасович</dc:creator>
  <cp:lastModifiedBy>Анастасов Александр Эдуардович</cp:lastModifiedBy>
  <cp:revision>72</cp:revision>
  <dcterms:created xsi:type="dcterms:W3CDTF">2017-08-16T11:16:11Z</dcterms:created>
  <dcterms:modified xsi:type="dcterms:W3CDTF">2017-08-22T12:35:20Z</dcterms:modified>
</cp:coreProperties>
</file>